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E8C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6" autoAdjust="0"/>
    <p:restoredTop sz="94660"/>
  </p:normalViewPr>
  <p:slideViewPr>
    <p:cSldViewPr>
      <p:cViewPr>
        <p:scale>
          <a:sx n="41" d="100"/>
          <a:sy n="41" d="100"/>
        </p:scale>
        <p:origin x="-4020" y="126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87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88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7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4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1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5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165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8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0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3878E-BAFE-4C36-8922-CEE0D3BE3A2A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DBD9F-9AA7-4D33-91D7-28BF9BB73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231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9D0F9E6-8B0A-4D36-B316-BFDB95AFA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2" y="7332382"/>
            <a:ext cx="9601200" cy="96666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DA0B1D3-C0D1-430D-A23D-ED903D000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9900" y="7332382"/>
            <a:ext cx="9601200" cy="82124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43CC818-CC14-4BBE-9EE1-CA93A065B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0738" y="7333545"/>
            <a:ext cx="9601200" cy="1835229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ECE9BE0-715A-402B-A066-7C41F2EC5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21576" y="7333543"/>
            <a:ext cx="9601200" cy="1057989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A6B8CCA-A239-4B1E-8F07-842FC7F51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9900" y="16459200"/>
            <a:ext cx="9601200" cy="151144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B5FE0376-5463-475C-A998-55A724B5C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2" y="17847980"/>
            <a:ext cx="9601200" cy="136843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AB69198E-2706-4FA4-982A-86F6C1EC0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31100" y="18763540"/>
            <a:ext cx="9601200" cy="59499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4C202EA6-B5B7-472A-8600-A0085713C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31100" y="25630099"/>
            <a:ext cx="9601200" cy="59435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34" name="AutoShape 10">
            <a:extLst>
              <a:ext uri="{FF2B5EF4-FFF2-40B4-BE49-F238E27FC236}">
                <a16:creationId xmlns:a16="http://schemas.microsoft.com/office/drawing/2014/main" id="{0E7DD5A0-9B24-4B8B-9BCD-5F06AB4A282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6400800"/>
            <a:ext cx="43891200" cy="0"/>
          </a:xfrm>
          <a:prstGeom prst="straightConnector1">
            <a:avLst/>
          </a:prstGeom>
          <a:noFill/>
          <a:ln w="152400">
            <a:solidFill>
              <a:srgbClr val="447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12" name="Text Box 11">
            <a:extLst>
              <a:ext uri="{FF2B5EF4-FFF2-40B4-BE49-F238E27FC236}">
                <a16:creationId xmlns:a16="http://schemas.microsoft.com/office/drawing/2014/main" id="{09250EBA-F123-4A56-94F7-04017A447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1875" y="1344702"/>
            <a:ext cx="29127450" cy="455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en-US" altLang="en-US" sz="9600" b="1" i="0" u="none" strike="noStrike" cap="none" normalizeH="0" baseline="0" dirty="0">
                <a:ln>
                  <a:noFill/>
                </a:ln>
                <a:solidFill>
                  <a:srgbClr val="085296"/>
                </a:solidFill>
                <a:effectLst/>
                <a:latin typeface="Arial" panose="020B0604020202020204" pitchFamily="34" charset="0"/>
              </a:rPr>
              <a:t>The Title of this Research Project is </a:t>
            </a:r>
            <a:br>
              <a:rPr kumimoji="0" lang="en-US" altLang="en-US" sz="9600" b="1" i="0" u="none" strike="noStrike" cap="none" normalizeH="0" baseline="0" dirty="0">
                <a:ln>
                  <a:noFill/>
                </a:ln>
                <a:solidFill>
                  <a:srgbClr val="085296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9600" b="1" i="0" u="none" strike="noStrike" cap="none" normalizeH="0" baseline="0" dirty="0">
                <a:ln>
                  <a:noFill/>
                </a:ln>
                <a:solidFill>
                  <a:srgbClr val="085296"/>
                </a:solidFill>
                <a:effectLst/>
                <a:latin typeface="Arial" panose="020B0604020202020204" pitchFamily="34" charset="0"/>
              </a:rPr>
              <a:t>Blah blah blah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Author Name(s) and Institutions, Mickey Mouse</a:t>
            </a:r>
            <a:r>
              <a:rPr kumimoji="0" lang="en-US" altLang="en-US" sz="3600" b="1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Donald Duck</a:t>
            </a:r>
            <a:r>
              <a:rPr kumimoji="0" lang="en-US" altLang="en-US" sz="3600" b="1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Dr. Fred Advisor</a:t>
            </a:r>
            <a:r>
              <a:rPr kumimoji="0" lang="en-US" altLang="en-US" sz="3600" b="1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Disney City College,  </a:t>
            </a:r>
            <a:r>
              <a:rPr kumimoji="0" lang="en-US" altLang="en-US" sz="3600" b="1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University of California King City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83D4341A-2E8F-4080-B737-86359D2B2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00" y="7762964"/>
            <a:ext cx="38782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Abstract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7CF84AF0-CABE-4412-8413-E938B28E0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7100" y="7762965"/>
            <a:ext cx="38782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Materials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1B80AFDE-3C7E-4692-A617-733C89A67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2700" y="7762964"/>
            <a:ext cx="38782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Results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9C0D5A05-69C8-47B9-8D2B-E8BD19F7C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8300" y="7762964"/>
            <a:ext cx="38782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Conclusion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75DA53F7-BD00-4E83-AA3C-870F37487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00" y="18278565"/>
            <a:ext cx="5449888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Introduction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A0FF91F3-847B-4DF0-BA93-173B94A50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8300" y="19192963"/>
            <a:ext cx="6364288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Acknowledgements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BD240F5C-B650-42B0-860B-4B74145BB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7100" y="16779965"/>
            <a:ext cx="38782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Methodology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B46A806-BA0C-40D7-B259-6AAD8AFE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42996" y="26535943"/>
            <a:ext cx="9601200" cy="50377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E8AF1471-B3F4-4F89-A4CD-32B2881CD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2700" y="26965365"/>
            <a:ext cx="6364288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References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21">
            <a:extLst>
              <a:ext uri="{FF2B5EF4-FFF2-40B4-BE49-F238E27FC236}">
                <a16:creationId xmlns:a16="http://schemas.microsoft.com/office/drawing/2014/main" id="{37A23114-B7A8-4C06-976A-581ED0D41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8300" y="26050965"/>
            <a:ext cx="63642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Contact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6C219962-401C-4F14-8E37-C53B9663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00" y="8952002"/>
            <a:ext cx="8686800" cy="7497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B2C2D310-4F9E-46EA-AF31-0D7DD737D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7100" y="9015910"/>
            <a:ext cx="8686800" cy="3949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Text Box 24">
            <a:extLst>
              <a:ext uri="{FF2B5EF4-FFF2-40B4-BE49-F238E27FC236}">
                <a16:creationId xmlns:a16="http://schemas.microsoft.com/office/drawing/2014/main" id="{5FD167A0-DD64-4303-A8B6-279BB11A0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2700" y="8952002"/>
            <a:ext cx="8686800" cy="782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5E69B420-4C45-419D-8E44-AAE244A81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8300" y="8992552"/>
            <a:ext cx="8686800" cy="614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id="{CFEC232E-AEF3-4F4D-A8E3-E4C9010B7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00" y="19467602"/>
            <a:ext cx="8870950" cy="7497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6386DFEA-360F-4FAC-9F4F-36A692225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7100" y="18188077"/>
            <a:ext cx="8870950" cy="7497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Text Box 28">
            <a:extLst>
              <a:ext uri="{FF2B5EF4-FFF2-40B4-BE49-F238E27FC236}">
                <a16:creationId xmlns:a16="http://schemas.microsoft.com/office/drawing/2014/main" id="{F10D567C-F8F3-4B01-82CD-91943200A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2700" y="28150035"/>
            <a:ext cx="8870950" cy="297100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20C6EB9E-9E33-4E51-BAA7-5CA0AA8E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8300" y="27203400"/>
            <a:ext cx="8870950" cy="338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Text Box 30">
            <a:extLst>
              <a:ext uri="{FF2B5EF4-FFF2-40B4-BE49-F238E27FC236}">
                <a16:creationId xmlns:a16="http://schemas.microsoft.com/office/drawing/2014/main" id="{0F67AFB7-8437-4BDE-90F9-A49F4C0E3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62900" y="20428833"/>
            <a:ext cx="8686800" cy="338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Text Box 31">
            <a:extLst>
              <a:ext uri="{FF2B5EF4-FFF2-40B4-BE49-F238E27FC236}">
                <a16:creationId xmlns:a16="http://schemas.microsoft.com/office/drawing/2014/main" id="{42BBE2E8-739B-40CD-A9E8-CBB6E5141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4805" y="20583614"/>
            <a:ext cx="8769096" cy="8219985"/>
          </a:xfrm>
          <a:prstGeom prst="rect">
            <a:avLst/>
          </a:prstGeom>
          <a:solidFill>
            <a:srgbClr val="FFE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Place tables, graphs, images, etc.  As appropriate.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AutoShape 32">
            <a:extLst>
              <a:ext uri="{FF2B5EF4-FFF2-40B4-BE49-F238E27FC236}">
                <a16:creationId xmlns:a16="http://schemas.microsoft.com/office/drawing/2014/main" id="{FAA9C381-DF48-45DA-BCFC-1AD06951C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1445" y="3262447"/>
            <a:ext cx="4266855" cy="263520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Put your college logo here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AutoShape 33">
            <a:extLst>
              <a:ext uri="{FF2B5EF4-FFF2-40B4-BE49-F238E27FC236}">
                <a16:creationId xmlns:a16="http://schemas.microsoft.com/office/drawing/2014/main" id="{F6FDE489-211C-41E2-ADC6-1106B0A16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424" y="998463"/>
            <a:ext cx="4351339" cy="314483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Put your host </a:t>
            </a:r>
            <a:b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university/ workplace logo here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AutoShape 34">
            <a:extLst>
              <a:ext uri="{FF2B5EF4-FFF2-40B4-BE49-F238E27FC236}">
                <a16:creationId xmlns:a16="http://schemas.microsoft.com/office/drawing/2014/main" id="{BAB25325-2E2E-4184-AF79-8A23BB737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0776" y="998463"/>
            <a:ext cx="4572000" cy="20116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If funded by C6, put C6 Logo here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AutoShape 35">
            <a:extLst>
              <a:ext uri="{FF2B5EF4-FFF2-40B4-BE49-F238E27FC236}">
                <a16:creationId xmlns:a16="http://schemas.microsoft.com/office/drawing/2014/main" id="{5CD95922-3C31-4695-8FC3-D4F0889E9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07553" y="3262447"/>
            <a:ext cx="3554447" cy="287323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If funded by C6, put NSF Logo here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Text Box 31">
            <a:extLst>
              <a:ext uri="{FF2B5EF4-FFF2-40B4-BE49-F238E27FC236}">
                <a16:creationId xmlns:a16="http://schemas.microsoft.com/office/drawing/2014/main" id="{45595E0B-E30D-4400-9493-6B9DFF503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26790" y="11295830"/>
            <a:ext cx="8769096" cy="8219985"/>
          </a:xfrm>
          <a:prstGeom prst="rect">
            <a:avLst/>
          </a:prstGeom>
          <a:solidFill>
            <a:srgbClr val="FFE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Place tables, graphs, images, etc.  As appropriate.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Text Box 31">
            <a:extLst>
              <a:ext uri="{FF2B5EF4-FFF2-40B4-BE49-F238E27FC236}">
                <a16:creationId xmlns:a16="http://schemas.microsoft.com/office/drawing/2014/main" id="{B3F61391-5A4C-4CA5-BAEB-4C944A539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00" y="22127533"/>
            <a:ext cx="8769096" cy="8219985"/>
          </a:xfrm>
          <a:prstGeom prst="rect">
            <a:avLst/>
          </a:prstGeom>
          <a:solidFill>
            <a:srgbClr val="FFE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Place tables, graphs, images, etc.  As appropriate.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19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E8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9D0F9E6-8B0A-4D36-B316-BFDB95AFA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2" y="6858000"/>
            <a:ext cx="9601200" cy="16230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DA0B1D3-C0D1-430D-A23D-ED903D000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2" y="23990298"/>
            <a:ext cx="9601200" cy="710901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43CC818-CC14-4BBE-9EE1-CA93A065B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0738" y="6859163"/>
            <a:ext cx="9601200" cy="197160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ECE9BE0-715A-402B-A066-7C41F2EC5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21576" y="6859161"/>
            <a:ext cx="9601200" cy="919352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A6B8CCA-A239-4B1E-8F07-842FC7F51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9263" y="6858000"/>
            <a:ext cx="9601200" cy="197160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AB69198E-2706-4FA4-982A-86F6C1EC0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74471" y="16960596"/>
            <a:ext cx="9602836" cy="100760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4C202EA6-B5B7-472A-8600-A0085713C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16764" y="27432000"/>
            <a:ext cx="9601200" cy="3657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09250EBA-F123-4A56-94F7-04017A447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57200" y="-384280"/>
            <a:ext cx="44805600" cy="634058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600"/>
              </a:spcAft>
              <a:buClrTx/>
              <a:buSzTx/>
              <a:buFontTx/>
              <a:buNone/>
              <a:tabLst/>
            </a:pPr>
            <a:r>
              <a:rPr kumimoji="0" lang="en-US" altLang="en-US" sz="9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 Title of this Research Project is Blah blah blah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60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Author Name(s) and Institutions, Mickey Mouse</a:t>
            </a:r>
            <a:r>
              <a:rPr kumimoji="0" lang="en-US" altLang="en-US" sz="40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Donald Duck</a:t>
            </a:r>
            <a:r>
              <a:rPr kumimoji="0" lang="en-US" altLang="en-US" sz="40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Dr. Fred Advisor</a:t>
            </a:r>
            <a:r>
              <a:rPr kumimoji="0" lang="en-US" altLang="en-US" sz="40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</a:t>
            </a:r>
            <a:endParaRPr lang="en-US" altLang="en-US" sz="40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60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Disney City College,  </a:t>
            </a:r>
            <a:r>
              <a:rPr kumimoji="0" lang="en-US" altLang="en-US" sz="40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University of California King City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83D4341A-2E8F-4080-B737-86359D2B2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00" y="7288582"/>
            <a:ext cx="38782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Introduction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7CF84AF0-CABE-4412-8413-E938B28E0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262" y="24420881"/>
            <a:ext cx="38782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Materials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1B80AFDE-3C7E-4692-A617-733C89A67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2700" y="7288582"/>
            <a:ext cx="38782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Results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9C0D5A05-69C8-47B9-8D2B-E8BD19F7C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8300" y="7288582"/>
            <a:ext cx="38782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Discussion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A0FF91F3-847B-4DF0-BA93-173B94A50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8300" y="17424538"/>
            <a:ext cx="6364288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Acknowledgements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BD240F5C-B650-42B0-860B-4B74145BB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36463" y="7178765"/>
            <a:ext cx="3878263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Methodology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B46A806-BA0C-40D7-B259-6AAD8AFE1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9263" y="27432000"/>
            <a:ext cx="20144296" cy="366730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DFEBF7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E8AF1471-B3F4-4F89-A4CD-32B2881CD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7100" y="26575204"/>
            <a:ext cx="6364288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References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21">
            <a:extLst>
              <a:ext uri="{FF2B5EF4-FFF2-40B4-BE49-F238E27FC236}">
                <a16:creationId xmlns:a16="http://schemas.microsoft.com/office/drawing/2014/main" id="{37A23114-B7A8-4C06-976A-581ED0D41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6532" y="27724543"/>
            <a:ext cx="636428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Contact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 Box 22">
            <a:extLst>
              <a:ext uri="{FF2B5EF4-FFF2-40B4-BE49-F238E27FC236}">
                <a16:creationId xmlns:a16="http://schemas.microsoft.com/office/drawing/2014/main" id="{6C219962-401C-4F14-8E37-C53B9663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00" y="8477620"/>
            <a:ext cx="8686800" cy="7497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B2C2D310-4F9E-46EA-AF31-0D7DD737D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262" y="25673826"/>
            <a:ext cx="8686800" cy="3949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Text Box 24">
            <a:extLst>
              <a:ext uri="{FF2B5EF4-FFF2-40B4-BE49-F238E27FC236}">
                <a16:creationId xmlns:a16="http://schemas.microsoft.com/office/drawing/2014/main" id="{5FD167A0-DD64-4303-A8B6-279BB11A0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72700" y="8477620"/>
            <a:ext cx="8686800" cy="782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5E69B420-4C45-419D-8E44-AAE244A81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88300" y="8518170"/>
            <a:ext cx="8686800" cy="614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6386DFEA-360F-4FAC-9F4F-36A692225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36463" y="8586877"/>
            <a:ext cx="8870950" cy="7497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Text Box 28">
            <a:extLst>
              <a:ext uri="{FF2B5EF4-FFF2-40B4-BE49-F238E27FC236}">
                <a16:creationId xmlns:a16="http://schemas.microsoft.com/office/drawing/2014/main" id="{F10D567C-F8F3-4B01-82CD-91943200A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7100" y="27759874"/>
            <a:ext cx="8870950" cy="297100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20C6EB9E-9E33-4E51-BAA7-5CA0AA8E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0976" y="28909213"/>
            <a:ext cx="8870950" cy="1515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Text Box 30">
            <a:extLst>
              <a:ext uri="{FF2B5EF4-FFF2-40B4-BE49-F238E27FC236}">
                <a16:creationId xmlns:a16="http://schemas.microsoft.com/office/drawing/2014/main" id="{0F67AFB7-8437-4BDE-90F9-A49F4C0E3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45312" y="18332449"/>
            <a:ext cx="8686800" cy="338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Type in your text here.  No smaller than 24 pt.  This is 36 pt.</a:t>
            </a: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b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</a:b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This is 24 pt.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Text Box 31">
            <a:extLst>
              <a:ext uri="{FF2B5EF4-FFF2-40B4-BE49-F238E27FC236}">
                <a16:creationId xmlns:a16="http://schemas.microsoft.com/office/drawing/2014/main" id="{42BBE2E8-739B-40CD-A9E8-CBB6E5141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4167" y="11367441"/>
            <a:ext cx="8769096" cy="5490933"/>
          </a:xfrm>
          <a:prstGeom prst="rect">
            <a:avLst/>
          </a:prstGeom>
          <a:solidFill>
            <a:srgbClr val="FFE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Place tables, graphs, images, etc.  As appropriate.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AutoShape 32">
            <a:extLst>
              <a:ext uri="{FF2B5EF4-FFF2-40B4-BE49-F238E27FC236}">
                <a16:creationId xmlns:a16="http://schemas.microsoft.com/office/drawing/2014/main" id="{FAA9C381-DF48-45DA-BCFC-1AD06951C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25280" y="22974714"/>
            <a:ext cx="3641283" cy="263520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Put your college logo here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AutoShape 33">
            <a:extLst>
              <a:ext uri="{FF2B5EF4-FFF2-40B4-BE49-F238E27FC236}">
                <a16:creationId xmlns:a16="http://schemas.microsoft.com/office/drawing/2014/main" id="{F6FDE489-211C-41E2-ADC6-1106B0A16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2" y="1386067"/>
            <a:ext cx="4351339" cy="314483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Put your host </a:t>
            </a:r>
            <a:b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university/ workplace logo here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AutoShape 34">
            <a:extLst>
              <a:ext uri="{FF2B5EF4-FFF2-40B4-BE49-F238E27FC236}">
                <a16:creationId xmlns:a16="http://schemas.microsoft.com/office/drawing/2014/main" id="{BAB25325-2E2E-4184-AF79-8A23BB737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06043" y="20462363"/>
            <a:ext cx="4572000" cy="20116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If funded by C6, put C6 Logo here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AutoShape 35">
            <a:extLst>
              <a:ext uri="{FF2B5EF4-FFF2-40B4-BE49-F238E27FC236}">
                <a16:creationId xmlns:a16="http://schemas.microsoft.com/office/drawing/2014/main" id="{5CD95922-3C31-4695-8FC3-D4F0889E9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3596" y="22762848"/>
            <a:ext cx="3554447" cy="287323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If funded by C6, put NSF Logo here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Text Box 31">
            <a:extLst>
              <a:ext uri="{FF2B5EF4-FFF2-40B4-BE49-F238E27FC236}">
                <a16:creationId xmlns:a16="http://schemas.microsoft.com/office/drawing/2014/main" id="{45595E0B-E30D-4400-9493-6B9DFF503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26790" y="17950495"/>
            <a:ext cx="8769096" cy="8219985"/>
          </a:xfrm>
          <a:prstGeom prst="rect">
            <a:avLst/>
          </a:prstGeom>
          <a:solidFill>
            <a:srgbClr val="FFE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Place tables, graphs, images, etc.  As appropriate.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Text Box 31">
            <a:extLst>
              <a:ext uri="{FF2B5EF4-FFF2-40B4-BE49-F238E27FC236}">
                <a16:creationId xmlns:a16="http://schemas.microsoft.com/office/drawing/2014/main" id="{B3F61391-5A4C-4CA5-BAEB-4C944A539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7078" y="12410281"/>
            <a:ext cx="8769096" cy="8219985"/>
          </a:xfrm>
          <a:prstGeom prst="rect">
            <a:avLst/>
          </a:prstGeom>
          <a:solidFill>
            <a:srgbClr val="FFE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Place tables, graphs, images, etc.  As appropriate.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Text Box 31">
            <a:extLst>
              <a:ext uri="{FF2B5EF4-FFF2-40B4-BE49-F238E27FC236}">
                <a16:creationId xmlns:a16="http://schemas.microsoft.com/office/drawing/2014/main" id="{37C77BCF-1FFB-4C09-8855-D69EE599A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4050" y="12537491"/>
            <a:ext cx="8769096" cy="3235524"/>
          </a:xfrm>
          <a:prstGeom prst="rect">
            <a:avLst/>
          </a:prstGeom>
          <a:solidFill>
            <a:srgbClr val="FFE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Place tables, graphs, images, etc.  As appropriate.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781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</TotalTime>
  <Words>486</Words>
  <Application>Microsoft Office PowerPoint</Application>
  <PresentationFormat>Custom</PresentationFormat>
  <Paragraphs>62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Dominic Dal Bello</dc:creator>
  <cp:lastModifiedBy>Dominic Dal Bello</cp:lastModifiedBy>
  <cp:revision>12</cp:revision>
  <dcterms:created xsi:type="dcterms:W3CDTF">2022-06-09T19:38:14Z</dcterms:created>
  <dcterms:modified xsi:type="dcterms:W3CDTF">2022-09-10T03:39:00Z</dcterms:modified>
</cp:coreProperties>
</file>